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58" r:id="rId6"/>
    <p:sldId id="275" r:id="rId7"/>
    <p:sldId id="282" r:id="rId8"/>
    <p:sldId id="283" r:id="rId9"/>
    <p:sldId id="284" r:id="rId10"/>
    <p:sldId id="285" r:id="rId11"/>
    <p:sldId id="286" r:id="rId12"/>
    <p:sldId id="287" r:id="rId13"/>
    <p:sldId id="288" r:id="rId14"/>
    <p:sldId id="289" r:id="rId15"/>
    <p:sldId id="290" r:id="rId16"/>
    <p:sldId id="276" r:id="rId17"/>
    <p:sldId id="277" r:id="rId18"/>
    <p:sldId id="278" r:id="rId19"/>
    <p:sldId id="279" r:id="rId20"/>
    <p:sldId id="280" r:id="rId21"/>
    <p:sldId id="281"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657" autoAdjust="0"/>
  </p:normalViewPr>
  <p:slideViewPr>
    <p:cSldViewPr>
      <p:cViewPr varScale="1">
        <p:scale>
          <a:sx n="63" d="100"/>
          <a:sy n="63" d="100"/>
        </p:scale>
        <p:origin x="1020" y="4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we are group 4, and Our project idea was to make</a:t>
            </a:r>
            <a:r>
              <a:rPr lang="en-US" baseline="0" dirty="0" smtClean="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16</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objective of the system.  Simply put, it’s to let people order inventory items through the use of a computer with an online connection.</a:t>
            </a:r>
          </a:p>
          <a:p>
            <a:r>
              <a:rPr lang="en-US" dirty="0" smtClean="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smtClean="0"/>
              <a:t> problems and primary tasks of the system:</a:t>
            </a:r>
            <a:r>
              <a:rPr lang="en-US" dirty="0" smtClean="0"/>
              <a:t> Nguyen.</a:t>
            </a:r>
          </a:p>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 Introduce</a:t>
            </a:r>
            <a:r>
              <a:rPr lang="en-US" baseline="0" dirty="0" smtClean="0"/>
              <a:t> the major problem and identify the primary tasks for this problem.</a:t>
            </a:r>
          </a:p>
          <a:p>
            <a:r>
              <a:rPr lang="en-US" baseline="0" dirty="0" smtClean="0"/>
              <a:t>Primary Tasks include regular, special supplies, current order, history, options and login page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r>
              <a:rPr lang="en-US" baseline="0" dirty="0" smtClean="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smtClean="0"/>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Restaurant Ordering System</a:t>
            </a:r>
            <a:endParaRPr lang="en-US" dirty="0"/>
          </a:p>
        </p:txBody>
      </p:sp>
      <p:sp>
        <p:nvSpPr>
          <p:cNvPr id="3" name="Subtitle 2"/>
          <p:cNvSpPr>
            <a:spLocks noGrp="1"/>
          </p:cNvSpPr>
          <p:nvPr>
            <p:ph type="subTitle" idx="1"/>
          </p:nvPr>
        </p:nvSpPr>
        <p:spPr/>
        <p:txBody>
          <a:bodyPr/>
          <a:lstStyle/>
          <a:p>
            <a:r>
              <a:rPr lang="en-US" dirty="0" smtClean="0"/>
              <a:t>A simple solution to common problems</a:t>
            </a:r>
            <a:endParaRPr lang="en-US" dirty="0"/>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smtClean="0"/>
              <a:t>Presented by Calder, Xenon, Nguyen, Shawn</a:t>
            </a:r>
            <a:endParaRPr lang="en-US" sz="1600" dirty="0"/>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Key Interview Points</a:t>
            </a:r>
            <a:endParaRPr lang="en-US" sz="7200" dirty="0"/>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smtClean="0"/>
              <a:t>“…</a:t>
            </a:r>
            <a:r>
              <a:rPr lang="en-US" dirty="0"/>
              <a:t>I wish some things were automatic. The computer system is super old and annoying to work with.</a:t>
            </a:r>
            <a:r>
              <a:rPr lang="en-US" dirty="0" smtClean="0"/>
              <a:t>”</a:t>
            </a:r>
            <a:endParaRPr lang="en-US" dirty="0"/>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smtClean="0"/>
              <a:t>“…the </a:t>
            </a:r>
            <a:r>
              <a:rPr lang="en-US" dirty="0"/>
              <a:t>interface is my most concern. Interface must be simple and easy for user to use. </a:t>
            </a:r>
            <a:r>
              <a:rPr lang="en-US" dirty="0" smtClean="0"/>
              <a:t>“</a:t>
            </a:r>
            <a:endParaRPr lang="en-US" dirty="0"/>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smtClean="0"/>
              <a:t>“</a:t>
            </a:r>
            <a:r>
              <a:rPr lang="en-US" dirty="0"/>
              <a:t>Online and connectivity issues arise, no email confirmation </a:t>
            </a:r>
            <a:r>
              <a:rPr lang="en-US" dirty="0" smtClean="0"/>
              <a:t>…”</a:t>
            </a:r>
            <a:endParaRPr lang="en-US" dirty="0"/>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Choices PT1</a:t>
            </a:r>
            <a:endParaRPr lang="en-US" dirty="0"/>
          </a:p>
        </p:txBody>
      </p:sp>
      <p:sp>
        <p:nvSpPr>
          <p:cNvPr id="3" name="Content Placeholder 2"/>
          <p:cNvSpPr>
            <a:spLocks noGrp="1"/>
          </p:cNvSpPr>
          <p:nvPr>
            <p:ph sz="half" idx="1"/>
          </p:nvPr>
        </p:nvSpPr>
        <p:spPr/>
        <p:txBody>
          <a:bodyPr/>
          <a:lstStyle/>
          <a:p>
            <a:r>
              <a:rPr lang="en-US" dirty="0" smtClean="0"/>
              <a:t>Images for items</a:t>
            </a:r>
            <a:endParaRPr lang="en-US" dirty="0"/>
          </a:p>
          <a:p>
            <a:r>
              <a:rPr lang="en-US" dirty="0" smtClean="0"/>
              <a:t>How to Search</a:t>
            </a: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42012" y="381000"/>
            <a:ext cx="4295854" cy="5559852"/>
          </a:xfrm>
        </p:spPr>
      </p:pic>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a:t>
            </a:r>
            <a:r>
              <a:rPr lang="en-US" dirty="0" smtClean="0"/>
              <a:t>PT2</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5213" y="2172983"/>
            <a:ext cx="6094412" cy="3426433"/>
          </a:xfrm>
        </p:spPr>
      </p:pic>
      <p:sp>
        <p:nvSpPr>
          <p:cNvPr id="4" name="Text Placeholder 3"/>
          <p:cNvSpPr>
            <a:spLocks noGrp="1"/>
          </p:cNvSpPr>
          <p:nvPr>
            <p:ph type="body" sz="half" idx="2"/>
          </p:nvPr>
        </p:nvSpPr>
        <p:spPr/>
        <p:txBody>
          <a:bodyPr/>
          <a:lstStyle/>
          <a:p>
            <a:r>
              <a:rPr lang="en-US" dirty="0"/>
              <a:t>Color Scheme</a:t>
            </a:r>
            <a:br>
              <a:rPr lang="en-US" dirty="0"/>
            </a:br>
            <a:endParaRPr lang="en-US" dirty="0"/>
          </a:p>
        </p:txBody>
      </p:sp>
    </p:spTree>
    <p:extLst>
      <p:ext uri="{BB962C8B-B14F-4D97-AF65-F5344CB8AC3E}">
        <p14:creationId xmlns:p14="http://schemas.microsoft.com/office/powerpoint/2010/main" val="61946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smtClean="0">
                <a:solidFill>
                  <a:srgbClr val="679015"/>
                </a:solidFill>
              </a:rPr>
              <a:t>New </a:t>
            </a:r>
            <a:r>
              <a:rPr lang="en-US" dirty="0">
                <a:solidFill>
                  <a:srgbClr val="679015"/>
                </a:solidFill>
              </a:rPr>
              <a:t>“Create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a:xfrm>
            <a:off x="760414" y="1752600"/>
            <a:ext cx="10209529" cy="4572000"/>
          </a:xfrm>
        </p:spPr>
        <p:txBody>
          <a:bodyPr>
            <a:normAutofit/>
          </a:bodyPr>
          <a:lstStyle/>
          <a:p>
            <a:r>
              <a:rPr lang="en-US" dirty="0"/>
              <a:t>Add functionality to System Options.</a:t>
            </a:r>
          </a:p>
          <a:p>
            <a:endParaRPr lang="en-US" dirty="0"/>
          </a:p>
          <a:p>
            <a:r>
              <a:rPr lang="en-US" dirty="0"/>
              <a:t>Add support options for the user (phone number to call, email)</a:t>
            </a:r>
          </a:p>
          <a:p>
            <a:endParaRPr lang="en-US" dirty="0"/>
          </a:p>
          <a:p>
            <a:r>
              <a:rPr lang="en-US" dirty="0"/>
              <a:t>Make the system responsive.</a:t>
            </a:r>
          </a:p>
          <a:p>
            <a:endParaRPr lang="en-US" dirty="0"/>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a:p>
            <a:endParaRPr lang="en-US" dirty="0" smtClean="0"/>
          </a:p>
          <a:p>
            <a:r>
              <a:rPr lang="en-US" dirty="0" smtClean="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lstStyle/>
          <a:p>
            <a:r>
              <a:rPr lang="en-US" dirty="0" smtClean="0"/>
              <a:t>Problem: Making a restaurant backend ordering system</a:t>
            </a:r>
            <a:endParaRPr lang="en-US" dirty="0"/>
          </a:p>
        </p:txBody>
      </p:sp>
      <p:sp>
        <p:nvSpPr>
          <p:cNvPr id="7" name="Content Placeholder 6"/>
          <p:cNvSpPr>
            <a:spLocks noGrp="1"/>
          </p:cNvSpPr>
          <p:nvPr>
            <p:ph idx="1"/>
          </p:nvPr>
        </p:nvSpPr>
        <p:spPr>
          <a:xfrm>
            <a:off x="1218883" y="1828800"/>
            <a:ext cx="9751060" cy="4343400"/>
          </a:xfrm>
        </p:spPr>
        <p:txBody>
          <a:bodyPr/>
          <a:lstStyle/>
          <a:p>
            <a:r>
              <a:rPr lang="en-US" dirty="0" smtClean="0"/>
              <a:t>Restaurant Backend Ordering:</a:t>
            </a:r>
            <a:endParaRPr lang="en-US" dirty="0"/>
          </a:p>
          <a:p>
            <a:pPr lvl="1"/>
            <a:r>
              <a:rPr lang="en-US" dirty="0" smtClean="0"/>
              <a:t>Regular and Special Supplies</a:t>
            </a:r>
          </a:p>
          <a:p>
            <a:pPr lvl="1"/>
            <a:r>
              <a:rPr lang="en-US" dirty="0"/>
              <a:t>C</a:t>
            </a:r>
            <a:r>
              <a:rPr lang="en-US" dirty="0" smtClean="0"/>
              <a:t>urrent order</a:t>
            </a:r>
          </a:p>
          <a:p>
            <a:pPr lvl="1"/>
            <a:r>
              <a:rPr lang="en-US" dirty="0" smtClean="0"/>
              <a:t>History</a:t>
            </a:r>
          </a:p>
          <a:p>
            <a:pPr lvl="1"/>
            <a:r>
              <a:rPr lang="en-US" dirty="0" smtClean="0"/>
              <a:t>Options (Order Settings)</a:t>
            </a:r>
          </a:p>
          <a:p>
            <a:pPr lvl="1"/>
            <a:r>
              <a:rPr lang="en-US" dirty="0" smtClean="0"/>
              <a:t>Login page (registered customer)</a:t>
            </a:r>
          </a:p>
        </p:txBody>
      </p:sp>
      <p:sp>
        <p:nvSpPr>
          <p:cNvPr id="9" name="Right Brace 8"/>
          <p:cNvSpPr/>
          <p:nvPr/>
        </p:nvSpPr>
        <p:spPr>
          <a:xfrm>
            <a:off x="6399211" y="2438400"/>
            <a:ext cx="1066800" cy="228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466012" y="3274367"/>
            <a:ext cx="2286000" cy="461665"/>
          </a:xfrm>
          <a:prstGeom prst="rect">
            <a:avLst/>
          </a:prstGeom>
          <a:noFill/>
        </p:spPr>
        <p:txBody>
          <a:bodyPr wrap="square" rtlCol="0">
            <a:spAutoFit/>
          </a:bodyPr>
          <a:lstStyle/>
          <a:p>
            <a:r>
              <a:rPr lang="en-US" dirty="0" smtClean="0">
                <a:solidFill>
                  <a:schemeClr val="accent4"/>
                </a:solidFill>
              </a:rPr>
              <a:t>5 Primary Tasks</a:t>
            </a:r>
            <a:endParaRPr lang="en-US" dirty="0">
              <a:solidFill>
                <a:schemeClr val="accent4"/>
              </a:solidFill>
            </a:endParaRP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smtClean="0"/>
              <a:t>Issues &amp; Solutions</a:t>
            </a:r>
            <a:endParaRPr lang="en-US" dirty="0"/>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smtClean="0"/>
                        <a:t>Issues</a:t>
                      </a:r>
                      <a:endParaRPr lang="en-US" dirty="0"/>
                    </a:p>
                  </a:txBody>
                  <a:tcPr/>
                </a:tc>
                <a:tc>
                  <a:txBody>
                    <a:bodyPr/>
                    <a:lstStyle/>
                    <a:p>
                      <a:r>
                        <a:rPr lang="en-US" dirty="0" smtClean="0"/>
                        <a:t>Solutions</a:t>
                      </a:r>
                      <a:endParaRPr lang="en-US" dirty="0"/>
                    </a:p>
                  </a:txBody>
                  <a:tcPr/>
                </a:tc>
                <a:extLst>
                  <a:ext uri="{0D108BD9-81ED-4DB2-BD59-A6C34878D82A}">
                    <a16:rowId xmlns:a16="http://schemas.microsoft.com/office/drawing/2014/main" val="4225788121"/>
                  </a:ext>
                </a:extLst>
              </a:tr>
              <a:tr h="370840">
                <a:tc>
                  <a:txBody>
                    <a:bodyPr/>
                    <a:lstStyle/>
                    <a:p>
                      <a:r>
                        <a:rPr lang="en-US" dirty="0" smtClean="0"/>
                        <a:t>Big image in</a:t>
                      </a:r>
                      <a:r>
                        <a:rPr lang="en-US" baseline="0" dirty="0" smtClean="0"/>
                        <a:t> the login page</a:t>
                      </a:r>
                      <a:endParaRPr lang="en-US" dirty="0"/>
                    </a:p>
                  </a:txBody>
                  <a:tcPr/>
                </a:tc>
                <a:tc>
                  <a:txBody>
                    <a:bodyPr/>
                    <a:lstStyle/>
                    <a:p>
                      <a:r>
                        <a:rPr lang="en-US" dirty="0" smtClean="0"/>
                        <a:t>Removed</a:t>
                      </a:r>
                      <a:endParaRPr lang="en-US" dirty="0"/>
                    </a:p>
                  </a:txBody>
                  <a:tcPr/>
                </a:tc>
                <a:extLst>
                  <a:ext uri="{0D108BD9-81ED-4DB2-BD59-A6C34878D82A}">
                    <a16:rowId xmlns:a16="http://schemas.microsoft.com/office/drawing/2014/main" val="1369018421"/>
                  </a:ext>
                </a:extLst>
              </a:tr>
              <a:tr h="370840">
                <a:tc>
                  <a:txBody>
                    <a:bodyPr/>
                    <a:lstStyle/>
                    <a:p>
                      <a:r>
                        <a:rPr lang="en-US" dirty="0" smtClean="0"/>
                        <a:t>No pricing information</a:t>
                      </a:r>
                      <a:endParaRPr lang="en-US" dirty="0"/>
                    </a:p>
                  </a:txBody>
                  <a:tcPr/>
                </a:tc>
                <a:tc>
                  <a:txBody>
                    <a:bodyPr/>
                    <a:lstStyle/>
                    <a:p>
                      <a:r>
                        <a:rPr lang="en-US" dirty="0" smtClean="0"/>
                        <a:t>Added</a:t>
                      </a:r>
                      <a:endParaRPr lang="en-US" dirty="0"/>
                    </a:p>
                  </a:txBody>
                  <a:tcPr/>
                </a:tc>
                <a:extLst>
                  <a:ext uri="{0D108BD9-81ED-4DB2-BD59-A6C34878D82A}">
                    <a16:rowId xmlns:a16="http://schemas.microsoft.com/office/drawing/2014/main" val="379841195"/>
                  </a:ext>
                </a:extLst>
              </a:tr>
              <a:tr h="370840">
                <a:tc>
                  <a:txBody>
                    <a:bodyPr/>
                    <a:lstStyle/>
                    <a:p>
                      <a:r>
                        <a:rPr lang="en-US" dirty="0" smtClean="0"/>
                        <a:t>The box</a:t>
                      </a:r>
                      <a:r>
                        <a:rPr lang="en-US" baseline="0" dirty="0" smtClean="0"/>
                        <a:t> holding items is small</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220372000"/>
                  </a:ext>
                </a:extLst>
              </a:tr>
              <a:tr h="370840">
                <a:tc>
                  <a:txBody>
                    <a:bodyPr/>
                    <a:lstStyle/>
                    <a:p>
                      <a:r>
                        <a:rPr lang="en-US" dirty="0" smtClean="0"/>
                        <a:t>Unhide</a:t>
                      </a:r>
                      <a:r>
                        <a:rPr lang="en-US" baseline="0" dirty="0" smtClean="0"/>
                        <a:t> password </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754627467"/>
                  </a:ext>
                </a:extLst>
              </a:tr>
              <a:tr h="370840">
                <a:tc>
                  <a:txBody>
                    <a:bodyPr/>
                    <a:lstStyle/>
                    <a:p>
                      <a:r>
                        <a:rPr lang="en-US" dirty="0" smtClean="0"/>
                        <a:t>Functions working incorrectly</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700CCB-20BA-4760-AB9F-AC3B63ED32E0}">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8942AA-0721-4324-BC2C-A3CB43F24E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145</TotalTime>
  <Words>1085</Words>
  <Application>Microsoft Office PowerPoint</Application>
  <PresentationFormat>Custom</PresentationFormat>
  <Paragraphs>114</Paragraphs>
  <Slides>18</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Constantia</vt:lpstr>
      <vt:lpstr>Cooking 16x9</vt:lpstr>
      <vt:lpstr>Restaurant Ordering System</vt:lpstr>
      <vt:lpstr>What is the system, and how does it do it?</vt:lpstr>
      <vt:lpstr>What is the system, and how does it do it?</vt:lpstr>
      <vt:lpstr>Problem: Making a restaurant backend ordering system</vt:lpstr>
      <vt:lpstr>Issues &amp; Solutions</vt:lpstr>
      <vt:lpstr>PowerPoint Presentation</vt:lpstr>
      <vt:lpstr>PowerPoint Presentation</vt:lpstr>
      <vt:lpstr>PowerPoint Presentation</vt:lpstr>
      <vt:lpstr>PowerPoint Presentation</vt:lpstr>
      <vt:lpstr>Key Interview Points</vt:lpstr>
      <vt:lpstr>Design Choices PT1</vt:lpstr>
      <vt:lpstr>Design Choices PT2</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Nguyen Khanh Duy Phan</cp:lastModifiedBy>
  <cp:revision>17</cp:revision>
  <dcterms:created xsi:type="dcterms:W3CDTF">2019-04-09T17:14:52Z</dcterms:created>
  <dcterms:modified xsi:type="dcterms:W3CDTF">2019-04-10T22:02:43Z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